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1" r:id="rId6"/>
    <p:sldId id="258" r:id="rId7"/>
    <p:sldId id="261" r:id="rId8"/>
    <p:sldId id="259" r:id="rId9"/>
    <p:sldId id="262" r:id="rId10"/>
    <p:sldId id="260" r:id="rId11"/>
    <p:sldId id="270" r:id="rId12"/>
    <p:sldId id="274" r:id="rId13"/>
    <p:sldId id="272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A90BF-6646-824C-AF95-DA2873D809CC}" v="43" dt="2022-06-08T16:02:13.600"/>
    <p1510:client id="{27FC3C14-D498-4505-ACFE-A8CB3ACDACF0}" v="3" dt="2023-09-29T20:33:38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2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F5D77-F2C3-4391-AB51-D7E674A18D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B491F7-3FAE-4B45-BEC1-59D3E8DF21DD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Parent or Guardian</a:t>
          </a:r>
        </a:p>
      </dgm:t>
    </dgm:pt>
    <dgm:pt modelId="{6F63B5E9-706C-4AC7-9E18-2224AF5A3F1C}" type="parTrans" cxnId="{32632826-9216-46BA-BD48-71DE9BE3A8E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021AD8-D2EF-4553-AFCA-B5A39F389024}" type="sibTrans" cxnId="{32632826-9216-46BA-BD48-71DE9BE3A8E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3169BA2-942A-48CC-B050-F34E388CF84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School Counselor</a:t>
          </a:r>
        </a:p>
      </dgm:t>
    </dgm:pt>
    <dgm:pt modelId="{5AACB5E5-BF1C-41F4-92B5-3C3B8264D481}" type="parTrans" cxnId="{BD73117C-6785-4270-9289-B00D21694F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2C9B85-964A-471D-BE97-6FF2022A923C}" type="sibTrans" cxnId="{BD73117C-6785-4270-9289-B00D21694F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091841-CBD3-4B2C-B340-39206E0E628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School Nurse</a:t>
          </a:r>
        </a:p>
      </dgm:t>
    </dgm:pt>
    <dgm:pt modelId="{0C64AA33-B8F9-4F83-B13D-18DF9363D72A}" type="parTrans" cxnId="{4A6D6595-6D07-48BA-8590-DBA885F810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90FACE-F92E-4C9B-901C-D407522D369D}" type="sibTrans" cxnId="{4A6D6595-6D07-48BA-8590-DBA885F810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362299-F380-42E1-A10F-C785EA54FDB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Teacher</a:t>
          </a:r>
        </a:p>
      </dgm:t>
    </dgm:pt>
    <dgm:pt modelId="{4208AA58-5407-4CBB-9BC8-B6EBB2572B41}" type="parTrans" cxnId="{020E046B-920F-49BA-9628-72051F47B7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76F9EA-AA4E-4785-A9C7-8EA5BEF12B21}" type="sibTrans" cxnId="{020E046B-920F-49BA-9628-72051F47B7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B068E4-875F-4F93-80CC-5F2B7A544D7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Faith Based Leader</a:t>
          </a:r>
        </a:p>
      </dgm:t>
    </dgm:pt>
    <dgm:pt modelId="{54C9AD6C-0AB4-4F83-9B96-E978870981A4}" type="parTrans" cxnId="{D7F8FD64-9B19-4B13-8E35-3A7720D02D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3BA890-9156-4589-B650-EF2A7A50D7EA}" type="sibTrans" cxnId="{D7F8FD64-9B19-4B13-8E35-3A7720D02D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1B88B1-8202-4D48-8BE2-E0E5FFDE3A62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Health Clinic</a:t>
          </a:r>
        </a:p>
      </dgm:t>
    </dgm:pt>
    <dgm:pt modelId="{D5FFDC63-73A1-4BD9-B2C9-AD547C4456DF}" type="parTrans" cxnId="{7D38A4DE-38A3-467F-B5C4-D15057F6C3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54143D-EB93-4BE3-BE93-A47839F32C05}" type="sibTrans" cxnId="{7D38A4DE-38A3-467F-B5C4-D15057F6C3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9F6B2E-4DED-4126-9566-169F9777C15E}">
      <dgm:prSet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Health Care Provider</a:t>
          </a:r>
        </a:p>
      </dgm:t>
    </dgm:pt>
    <dgm:pt modelId="{043BBC27-8833-4388-8018-E6C2F4FA92AA}" type="parTrans" cxnId="{72EC8DA0-41C0-4451-BA3B-0280931D30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E144B7-EB7C-4B59-A1CA-B4E2307E48F5}" type="sibTrans" cxnId="{72EC8DA0-41C0-4451-BA3B-0280931D30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5731CD-47FE-4E31-BFED-148133D9A16C}">
      <dgm:prSet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Other Trusted Adult</a:t>
          </a:r>
        </a:p>
      </dgm:t>
    </dgm:pt>
    <dgm:pt modelId="{3005BAE1-8DC0-4322-88FE-A85D9FE93069}" type="parTrans" cxnId="{C85443FF-5C40-4C42-AC4E-6EC20EB11CC0}">
      <dgm:prSet/>
      <dgm:spPr/>
      <dgm:t>
        <a:bodyPr/>
        <a:lstStyle/>
        <a:p>
          <a:endParaRPr lang="en-US"/>
        </a:p>
      </dgm:t>
    </dgm:pt>
    <dgm:pt modelId="{E589F1AC-87F2-4B82-9CFD-FB25B72A7C99}" type="sibTrans" cxnId="{C85443FF-5C40-4C42-AC4E-6EC20EB11CC0}">
      <dgm:prSet/>
      <dgm:spPr/>
      <dgm:t>
        <a:bodyPr/>
        <a:lstStyle/>
        <a:p>
          <a:endParaRPr lang="en-US"/>
        </a:p>
      </dgm:t>
    </dgm:pt>
    <dgm:pt modelId="{E98EEB2F-2C8B-014E-A552-FE06B1E7D8EA}" type="pres">
      <dgm:prSet presAssocID="{B68F5D77-F2C3-4391-AB51-D7E674A18D12}" presName="diagram" presStyleCnt="0">
        <dgm:presLayoutVars>
          <dgm:dir/>
          <dgm:resizeHandles val="exact"/>
        </dgm:presLayoutVars>
      </dgm:prSet>
      <dgm:spPr/>
    </dgm:pt>
    <dgm:pt modelId="{39362322-5884-5846-B0B1-8F2FEC2FB38F}" type="pres">
      <dgm:prSet presAssocID="{1DB491F7-3FAE-4B45-BEC1-59D3E8DF21DD}" presName="node" presStyleLbl="node1" presStyleIdx="0" presStyleCnt="8">
        <dgm:presLayoutVars>
          <dgm:bulletEnabled val="1"/>
        </dgm:presLayoutVars>
      </dgm:prSet>
      <dgm:spPr/>
    </dgm:pt>
    <dgm:pt modelId="{6E60F64E-65B0-E446-A685-364ED596176A}" type="pres">
      <dgm:prSet presAssocID="{86021AD8-D2EF-4553-AFCA-B5A39F389024}" presName="sibTrans" presStyleCnt="0"/>
      <dgm:spPr/>
    </dgm:pt>
    <dgm:pt modelId="{8F3F8F50-2902-A44B-A7BF-89A425DC1B2C}" type="pres">
      <dgm:prSet presAssocID="{63169BA2-942A-48CC-B050-F34E388CF849}" presName="node" presStyleLbl="node1" presStyleIdx="1" presStyleCnt="8">
        <dgm:presLayoutVars>
          <dgm:bulletEnabled val="1"/>
        </dgm:presLayoutVars>
      </dgm:prSet>
      <dgm:spPr/>
    </dgm:pt>
    <dgm:pt modelId="{CBA6D60C-9B9B-C74C-BE81-E7942D9D3C64}" type="pres">
      <dgm:prSet presAssocID="{EF2C9B85-964A-471D-BE97-6FF2022A923C}" presName="sibTrans" presStyleCnt="0"/>
      <dgm:spPr/>
    </dgm:pt>
    <dgm:pt modelId="{E8CD90F6-D8DE-D042-A93E-3A7C0841D6EF}" type="pres">
      <dgm:prSet presAssocID="{38091841-CBD3-4B2C-B340-39206E0E6285}" presName="node" presStyleLbl="node1" presStyleIdx="2" presStyleCnt="8">
        <dgm:presLayoutVars>
          <dgm:bulletEnabled val="1"/>
        </dgm:presLayoutVars>
      </dgm:prSet>
      <dgm:spPr/>
    </dgm:pt>
    <dgm:pt modelId="{6404F56A-B9AB-E549-90FB-B0E82893FB6B}" type="pres">
      <dgm:prSet presAssocID="{A190FACE-F92E-4C9B-901C-D407522D369D}" presName="sibTrans" presStyleCnt="0"/>
      <dgm:spPr/>
    </dgm:pt>
    <dgm:pt modelId="{9219CA27-C090-2A41-9C57-9D83AAD3EE54}" type="pres">
      <dgm:prSet presAssocID="{E6362299-F380-42E1-A10F-C785EA54FDB7}" presName="node" presStyleLbl="node1" presStyleIdx="3" presStyleCnt="8">
        <dgm:presLayoutVars>
          <dgm:bulletEnabled val="1"/>
        </dgm:presLayoutVars>
      </dgm:prSet>
      <dgm:spPr/>
    </dgm:pt>
    <dgm:pt modelId="{CEF5AA6A-7918-6141-874A-E64F9CA44A6A}" type="pres">
      <dgm:prSet presAssocID="{7B76F9EA-AA4E-4785-A9C7-8EA5BEF12B21}" presName="sibTrans" presStyleCnt="0"/>
      <dgm:spPr/>
    </dgm:pt>
    <dgm:pt modelId="{9C80178E-D8C6-D44B-B6C0-3221A6AF3C6C}" type="pres">
      <dgm:prSet presAssocID="{E4B068E4-875F-4F93-80CC-5F2B7A544D7F}" presName="node" presStyleLbl="node1" presStyleIdx="4" presStyleCnt="8">
        <dgm:presLayoutVars>
          <dgm:bulletEnabled val="1"/>
        </dgm:presLayoutVars>
      </dgm:prSet>
      <dgm:spPr/>
    </dgm:pt>
    <dgm:pt modelId="{3E58A7AB-16CA-5E40-9DA3-3DE5AAF09007}" type="pres">
      <dgm:prSet presAssocID="{373BA890-9156-4589-B650-EF2A7A50D7EA}" presName="sibTrans" presStyleCnt="0"/>
      <dgm:spPr/>
    </dgm:pt>
    <dgm:pt modelId="{7E671F2A-C8C5-1640-9F46-5B80AEFC78ED}" type="pres">
      <dgm:prSet presAssocID="{511B88B1-8202-4D48-8BE2-E0E5FFDE3A62}" presName="node" presStyleLbl="node1" presStyleIdx="5" presStyleCnt="8">
        <dgm:presLayoutVars>
          <dgm:bulletEnabled val="1"/>
        </dgm:presLayoutVars>
      </dgm:prSet>
      <dgm:spPr/>
    </dgm:pt>
    <dgm:pt modelId="{6C18AB5D-28D5-8645-9308-7B7FBD032272}" type="pres">
      <dgm:prSet presAssocID="{8454143D-EB93-4BE3-BE93-A47839F32C05}" presName="sibTrans" presStyleCnt="0"/>
      <dgm:spPr/>
    </dgm:pt>
    <dgm:pt modelId="{CB4EBDBA-656B-7749-A4E7-EE5E434BF272}" type="pres">
      <dgm:prSet presAssocID="{CE9F6B2E-4DED-4126-9566-169F9777C15E}" presName="node" presStyleLbl="node1" presStyleIdx="6" presStyleCnt="8">
        <dgm:presLayoutVars>
          <dgm:bulletEnabled val="1"/>
        </dgm:presLayoutVars>
      </dgm:prSet>
      <dgm:spPr/>
    </dgm:pt>
    <dgm:pt modelId="{1E4C5367-55EF-4BE9-873B-797476873F38}" type="pres">
      <dgm:prSet presAssocID="{72E144B7-EB7C-4B59-A1CA-B4E2307E48F5}" presName="sibTrans" presStyleCnt="0"/>
      <dgm:spPr/>
    </dgm:pt>
    <dgm:pt modelId="{1FB149AB-F105-4D01-BBC4-43BDDB559A21}" type="pres">
      <dgm:prSet presAssocID="{555731CD-47FE-4E31-BFED-148133D9A16C}" presName="node" presStyleLbl="node1" presStyleIdx="7" presStyleCnt="8">
        <dgm:presLayoutVars>
          <dgm:bulletEnabled val="1"/>
        </dgm:presLayoutVars>
      </dgm:prSet>
      <dgm:spPr/>
    </dgm:pt>
  </dgm:ptLst>
  <dgm:cxnLst>
    <dgm:cxn modelId="{F06D5612-AC31-5E4E-9FA5-2F6E1786BD91}" type="presOf" srcId="{E6362299-F380-42E1-A10F-C785EA54FDB7}" destId="{9219CA27-C090-2A41-9C57-9D83AAD3EE54}" srcOrd="0" destOrd="0" presId="urn:microsoft.com/office/officeart/2005/8/layout/default"/>
    <dgm:cxn modelId="{6F3A3C18-6D52-B54E-8A12-14CE1BAC8F28}" type="presOf" srcId="{B68F5D77-F2C3-4391-AB51-D7E674A18D12}" destId="{E98EEB2F-2C8B-014E-A552-FE06B1E7D8EA}" srcOrd="0" destOrd="0" presId="urn:microsoft.com/office/officeart/2005/8/layout/default"/>
    <dgm:cxn modelId="{32632826-9216-46BA-BD48-71DE9BE3A8E3}" srcId="{B68F5D77-F2C3-4391-AB51-D7E674A18D12}" destId="{1DB491F7-3FAE-4B45-BEC1-59D3E8DF21DD}" srcOrd="0" destOrd="0" parTransId="{6F63B5E9-706C-4AC7-9E18-2224AF5A3F1C}" sibTransId="{86021AD8-D2EF-4553-AFCA-B5A39F389024}"/>
    <dgm:cxn modelId="{2172294C-C957-5E4A-8D30-01FA4BDF038F}" type="presOf" srcId="{CE9F6B2E-4DED-4126-9566-169F9777C15E}" destId="{CB4EBDBA-656B-7749-A4E7-EE5E434BF272}" srcOrd="0" destOrd="0" presId="urn:microsoft.com/office/officeart/2005/8/layout/default"/>
    <dgm:cxn modelId="{A1B1554E-C0B1-4043-9A26-D46289C6A51F}" type="presOf" srcId="{E4B068E4-875F-4F93-80CC-5F2B7A544D7F}" destId="{9C80178E-D8C6-D44B-B6C0-3221A6AF3C6C}" srcOrd="0" destOrd="0" presId="urn:microsoft.com/office/officeart/2005/8/layout/default"/>
    <dgm:cxn modelId="{D7F8FD64-9B19-4B13-8E35-3A7720D02D96}" srcId="{B68F5D77-F2C3-4391-AB51-D7E674A18D12}" destId="{E4B068E4-875F-4F93-80CC-5F2B7A544D7F}" srcOrd="4" destOrd="0" parTransId="{54C9AD6C-0AB4-4F83-9B96-E978870981A4}" sibTransId="{373BA890-9156-4589-B650-EF2A7A50D7EA}"/>
    <dgm:cxn modelId="{020E046B-920F-49BA-9628-72051F47B7F7}" srcId="{B68F5D77-F2C3-4391-AB51-D7E674A18D12}" destId="{E6362299-F380-42E1-A10F-C785EA54FDB7}" srcOrd="3" destOrd="0" parTransId="{4208AA58-5407-4CBB-9BC8-B6EBB2572B41}" sibTransId="{7B76F9EA-AA4E-4785-A9C7-8EA5BEF12B21}"/>
    <dgm:cxn modelId="{2E14376E-33DD-BE45-BFB4-8728CD4FCE8B}" type="presOf" srcId="{511B88B1-8202-4D48-8BE2-E0E5FFDE3A62}" destId="{7E671F2A-C8C5-1640-9F46-5B80AEFC78ED}" srcOrd="0" destOrd="0" presId="urn:microsoft.com/office/officeart/2005/8/layout/default"/>
    <dgm:cxn modelId="{BD73117C-6785-4270-9289-B00D21694FE6}" srcId="{B68F5D77-F2C3-4391-AB51-D7E674A18D12}" destId="{63169BA2-942A-48CC-B050-F34E388CF849}" srcOrd="1" destOrd="0" parTransId="{5AACB5E5-BF1C-41F4-92B5-3C3B8264D481}" sibTransId="{EF2C9B85-964A-471D-BE97-6FF2022A923C}"/>
    <dgm:cxn modelId="{85CDEB88-C409-4283-B98C-B21CDB79C043}" type="presOf" srcId="{555731CD-47FE-4E31-BFED-148133D9A16C}" destId="{1FB149AB-F105-4D01-BBC4-43BDDB559A21}" srcOrd="0" destOrd="0" presId="urn:microsoft.com/office/officeart/2005/8/layout/default"/>
    <dgm:cxn modelId="{68B5D090-5661-9246-AE34-0418B0AEFFD6}" type="presOf" srcId="{63169BA2-942A-48CC-B050-F34E388CF849}" destId="{8F3F8F50-2902-A44B-A7BF-89A425DC1B2C}" srcOrd="0" destOrd="0" presId="urn:microsoft.com/office/officeart/2005/8/layout/default"/>
    <dgm:cxn modelId="{4A6D6595-6D07-48BA-8590-DBA885F810E6}" srcId="{B68F5D77-F2C3-4391-AB51-D7E674A18D12}" destId="{38091841-CBD3-4B2C-B340-39206E0E6285}" srcOrd="2" destOrd="0" parTransId="{0C64AA33-B8F9-4F83-B13D-18DF9363D72A}" sibTransId="{A190FACE-F92E-4C9B-901C-D407522D369D}"/>
    <dgm:cxn modelId="{72EC8DA0-41C0-4451-BA3B-0280931D30CB}" srcId="{B68F5D77-F2C3-4391-AB51-D7E674A18D12}" destId="{CE9F6B2E-4DED-4126-9566-169F9777C15E}" srcOrd="6" destOrd="0" parTransId="{043BBC27-8833-4388-8018-E6C2F4FA92AA}" sibTransId="{72E144B7-EB7C-4B59-A1CA-B4E2307E48F5}"/>
    <dgm:cxn modelId="{7D38A4DE-38A3-467F-B5C4-D15057F6C3A2}" srcId="{B68F5D77-F2C3-4391-AB51-D7E674A18D12}" destId="{511B88B1-8202-4D48-8BE2-E0E5FFDE3A62}" srcOrd="5" destOrd="0" parTransId="{D5FFDC63-73A1-4BD9-B2C9-AD547C4456DF}" sibTransId="{8454143D-EB93-4BE3-BE93-A47839F32C05}"/>
    <dgm:cxn modelId="{7B0CBEF1-B47B-9E42-AE47-58B712E82FCD}" type="presOf" srcId="{1DB491F7-3FAE-4B45-BEC1-59D3E8DF21DD}" destId="{39362322-5884-5846-B0B1-8F2FEC2FB38F}" srcOrd="0" destOrd="0" presId="urn:microsoft.com/office/officeart/2005/8/layout/default"/>
    <dgm:cxn modelId="{3844F9F8-15F4-3E49-984F-EA2849D82E11}" type="presOf" srcId="{38091841-CBD3-4B2C-B340-39206E0E6285}" destId="{E8CD90F6-D8DE-D042-A93E-3A7C0841D6EF}" srcOrd="0" destOrd="0" presId="urn:microsoft.com/office/officeart/2005/8/layout/default"/>
    <dgm:cxn modelId="{C85443FF-5C40-4C42-AC4E-6EC20EB11CC0}" srcId="{B68F5D77-F2C3-4391-AB51-D7E674A18D12}" destId="{555731CD-47FE-4E31-BFED-148133D9A16C}" srcOrd="7" destOrd="0" parTransId="{3005BAE1-8DC0-4322-88FE-A85D9FE93069}" sibTransId="{E589F1AC-87F2-4B82-9CFD-FB25B72A7C99}"/>
    <dgm:cxn modelId="{C2CEE6A0-53E4-7A40-8D03-FE493FB1FBD6}" type="presParOf" srcId="{E98EEB2F-2C8B-014E-A552-FE06B1E7D8EA}" destId="{39362322-5884-5846-B0B1-8F2FEC2FB38F}" srcOrd="0" destOrd="0" presId="urn:microsoft.com/office/officeart/2005/8/layout/default"/>
    <dgm:cxn modelId="{64A84101-9537-E545-96EB-A5879EB62C8A}" type="presParOf" srcId="{E98EEB2F-2C8B-014E-A552-FE06B1E7D8EA}" destId="{6E60F64E-65B0-E446-A685-364ED596176A}" srcOrd="1" destOrd="0" presId="urn:microsoft.com/office/officeart/2005/8/layout/default"/>
    <dgm:cxn modelId="{0A1CA8D1-60C6-6B45-B25E-CAC805ED0D65}" type="presParOf" srcId="{E98EEB2F-2C8B-014E-A552-FE06B1E7D8EA}" destId="{8F3F8F50-2902-A44B-A7BF-89A425DC1B2C}" srcOrd="2" destOrd="0" presId="urn:microsoft.com/office/officeart/2005/8/layout/default"/>
    <dgm:cxn modelId="{B7128AEF-178D-394C-806C-75B8C10F23EE}" type="presParOf" srcId="{E98EEB2F-2C8B-014E-A552-FE06B1E7D8EA}" destId="{CBA6D60C-9B9B-C74C-BE81-E7942D9D3C64}" srcOrd="3" destOrd="0" presId="urn:microsoft.com/office/officeart/2005/8/layout/default"/>
    <dgm:cxn modelId="{7A9C0619-EA33-9B4D-935A-A5C49C246BB3}" type="presParOf" srcId="{E98EEB2F-2C8B-014E-A552-FE06B1E7D8EA}" destId="{E8CD90F6-D8DE-D042-A93E-3A7C0841D6EF}" srcOrd="4" destOrd="0" presId="urn:microsoft.com/office/officeart/2005/8/layout/default"/>
    <dgm:cxn modelId="{9ACC8E86-B107-124A-91A3-B1BAACD3C4C1}" type="presParOf" srcId="{E98EEB2F-2C8B-014E-A552-FE06B1E7D8EA}" destId="{6404F56A-B9AB-E549-90FB-B0E82893FB6B}" srcOrd="5" destOrd="0" presId="urn:microsoft.com/office/officeart/2005/8/layout/default"/>
    <dgm:cxn modelId="{C3207AD6-3250-7D4E-A38D-5D9636EBF81F}" type="presParOf" srcId="{E98EEB2F-2C8B-014E-A552-FE06B1E7D8EA}" destId="{9219CA27-C090-2A41-9C57-9D83AAD3EE54}" srcOrd="6" destOrd="0" presId="urn:microsoft.com/office/officeart/2005/8/layout/default"/>
    <dgm:cxn modelId="{B83F9496-231A-824E-8097-57773009970E}" type="presParOf" srcId="{E98EEB2F-2C8B-014E-A552-FE06B1E7D8EA}" destId="{CEF5AA6A-7918-6141-874A-E64F9CA44A6A}" srcOrd="7" destOrd="0" presId="urn:microsoft.com/office/officeart/2005/8/layout/default"/>
    <dgm:cxn modelId="{BD1F3103-B3BA-BE42-BBAB-B506E710808A}" type="presParOf" srcId="{E98EEB2F-2C8B-014E-A552-FE06B1E7D8EA}" destId="{9C80178E-D8C6-D44B-B6C0-3221A6AF3C6C}" srcOrd="8" destOrd="0" presId="urn:microsoft.com/office/officeart/2005/8/layout/default"/>
    <dgm:cxn modelId="{E88BFDD2-7CA6-2647-AA67-CB0AE3AECE0D}" type="presParOf" srcId="{E98EEB2F-2C8B-014E-A552-FE06B1E7D8EA}" destId="{3E58A7AB-16CA-5E40-9DA3-3DE5AAF09007}" srcOrd="9" destOrd="0" presId="urn:microsoft.com/office/officeart/2005/8/layout/default"/>
    <dgm:cxn modelId="{38C41C12-5405-764E-B273-0C6C4FA8E1FA}" type="presParOf" srcId="{E98EEB2F-2C8B-014E-A552-FE06B1E7D8EA}" destId="{7E671F2A-C8C5-1640-9F46-5B80AEFC78ED}" srcOrd="10" destOrd="0" presId="urn:microsoft.com/office/officeart/2005/8/layout/default"/>
    <dgm:cxn modelId="{B00C035D-AE88-7747-997A-41B6E8A01D05}" type="presParOf" srcId="{E98EEB2F-2C8B-014E-A552-FE06B1E7D8EA}" destId="{6C18AB5D-28D5-8645-9308-7B7FBD032272}" srcOrd="11" destOrd="0" presId="urn:microsoft.com/office/officeart/2005/8/layout/default"/>
    <dgm:cxn modelId="{4D1E7E63-CD36-8948-AA9F-18A40B9DAB19}" type="presParOf" srcId="{E98EEB2F-2C8B-014E-A552-FE06B1E7D8EA}" destId="{CB4EBDBA-656B-7749-A4E7-EE5E434BF272}" srcOrd="12" destOrd="0" presId="urn:microsoft.com/office/officeart/2005/8/layout/default"/>
    <dgm:cxn modelId="{5544EBDB-299D-4B0D-B7F6-95646DE4A86C}" type="presParOf" srcId="{E98EEB2F-2C8B-014E-A552-FE06B1E7D8EA}" destId="{1E4C5367-55EF-4BE9-873B-797476873F38}" srcOrd="13" destOrd="0" presId="urn:microsoft.com/office/officeart/2005/8/layout/default"/>
    <dgm:cxn modelId="{C75790C5-E3AE-4877-890C-102F9877BAB6}" type="presParOf" srcId="{E98EEB2F-2C8B-014E-A552-FE06B1E7D8EA}" destId="{1FB149AB-F105-4D01-BBC4-43BDDB559A2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2322-5884-5846-B0B1-8F2FEC2FB38F}">
      <dsp:nvSpPr>
        <dsp:cNvPr id="0" name=""/>
        <dsp:cNvSpPr/>
      </dsp:nvSpPr>
      <dsp:spPr>
        <a:xfrm>
          <a:off x="2982" y="259257"/>
          <a:ext cx="2365833" cy="1419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Parent or Guardian</a:t>
          </a:r>
        </a:p>
      </dsp:txBody>
      <dsp:txXfrm>
        <a:off x="2982" y="259257"/>
        <a:ext cx="2365833" cy="1419500"/>
      </dsp:txXfrm>
    </dsp:sp>
    <dsp:sp modelId="{8F3F8F50-2902-A44B-A7BF-89A425DC1B2C}">
      <dsp:nvSpPr>
        <dsp:cNvPr id="0" name=""/>
        <dsp:cNvSpPr/>
      </dsp:nvSpPr>
      <dsp:spPr>
        <a:xfrm>
          <a:off x="2605399" y="259257"/>
          <a:ext cx="2365833" cy="1419500"/>
        </a:xfrm>
        <a:prstGeom prst="rect">
          <a:avLst/>
        </a:prstGeom>
        <a:solidFill>
          <a:schemeClr val="accent5">
            <a:hueOff val="2970883"/>
            <a:satOff val="-81"/>
            <a:lumOff val="-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School Counselor</a:t>
          </a:r>
        </a:p>
      </dsp:txBody>
      <dsp:txXfrm>
        <a:off x="2605399" y="259257"/>
        <a:ext cx="2365833" cy="1419500"/>
      </dsp:txXfrm>
    </dsp:sp>
    <dsp:sp modelId="{E8CD90F6-D8DE-D042-A93E-3A7C0841D6EF}">
      <dsp:nvSpPr>
        <dsp:cNvPr id="0" name=""/>
        <dsp:cNvSpPr/>
      </dsp:nvSpPr>
      <dsp:spPr>
        <a:xfrm>
          <a:off x="5207816" y="259257"/>
          <a:ext cx="2365833" cy="1419500"/>
        </a:xfrm>
        <a:prstGeom prst="rect">
          <a:avLst/>
        </a:prstGeom>
        <a:solidFill>
          <a:schemeClr val="accent5">
            <a:hueOff val="5941767"/>
            <a:satOff val="-162"/>
            <a:lumOff val="-89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School Nurse</a:t>
          </a:r>
        </a:p>
      </dsp:txBody>
      <dsp:txXfrm>
        <a:off x="5207816" y="259257"/>
        <a:ext cx="2365833" cy="1419500"/>
      </dsp:txXfrm>
    </dsp:sp>
    <dsp:sp modelId="{9219CA27-C090-2A41-9C57-9D83AAD3EE54}">
      <dsp:nvSpPr>
        <dsp:cNvPr id="0" name=""/>
        <dsp:cNvSpPr/>
      </dsp:nvSpPr>
      <dsp:spPr>
        <a:xfrm>
          <a:off x="7810233" y="259257"/>
          <a:ext cx="2365833" cy="1419500"/>
        </a:xfrm>
        <a:prstGeom prst="rect">
          <a:avLst/>
        </a:prstGeom>
        <a:solidFill>
          <a:schemeClr val="accent5">
            <a:hueOff val="8912650"/>
            <a:satOff val="-243"/>
            <a:lumOff val="-13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Teacher</a:t>
          </a:r>
        </a:p>
      </dsp:txBody>
      <dsp:txXfrm>
        <a:off x="7810233" y="259257"/>
        <a:ext cx="2365833" cy="1419500"/>
      </dsp:txXfrm>
    </dsp:sp>
    <dsp:sp modelId="{9C80178E-D8C6-D44B-B6C0-3221A6AF3C6C}">
      <dsp:nvSpPr>
        <dsp:cNvPr id="0" name=""/>
        <dsp:cNvSpPr/>
      </dsp:nvSpPr>
      <dsp:spPr>
        <a:xfrm>
          <a:off x="2982" y="1915341"/>
          <a:ext cx="2365833" cy="1419500"/>
        </a:xfrm>
        <a:prstGeom prst="rect">
          <a:avLst/>
        </a:prstGeom>
        <a:solidFill>
          <a:schemeClr val="accent5">
            <a:hueOff val="11883534"/>
            <a:satOff val="-325"/>
            <a:lumOff val="-17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Faith Based Leader</a:t>
          </a:r>
        </a:p>
      </dsp:txBody>
      <dsp:txXfrm>
        <a:off x="2982" y="1915341"/>
        <a:ext cx="2365833" cy="1419500"/>
      </dsp:txXfrm>
    </dsp:sp>
    <dsp:sp modelId="{7E671F2A-C8C5-1640-9F46-5B80AEFC78ED}">
      <dsp:nvSpPr>
        <dsp:cNvPr id="0" name=""/>
        <dsp:cNvSpPr/>
      </dsp:nvSpPr>
      <dsp:spPr>
        <a:xfrm>
          <a:off x="2605399" y="1915341"/>
          <a:ext cx="2365833" cy="1419500"/>
        </a:xfrm>
        <a:prstGeom prst="rect">
          <a:avLst/>
        </a:prstGeom>
        <a:solidFill>
          <a:schemeClr val="accent5">
            <a:hueOff val="14854417"/>
            <a:satOff val="-406"/>
            <a:lumOff val="-22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Health Clinic</a:t>
          </a:r>
        </a:p>
      </dsp:txBody>
      <dsp:txXfrm>
        <a:off x="2605399" y="1915341"/>
        <a:ext cx="2365833" cy="1419500"/>
      </dsp:txXfrm>
    </dsp:sp>
    <dsp:sp modelId="{CB4EBDBA-656B-7749-A4E7-EE5E434BF272}">
      <dsp:nvSpPr>
        <dsp:cNvPr id="0" name=""/>
        <dsp:cNvSpPr/>
      </dsp:nvSpPr>
      <dsp:spPr>
        <a:xfrm>
          <a:off x="5207816" y="1915341"/>
          <a:ext cx="2365833" cy="1419500"/>
        </a:xfrm>
        <a:prstGeom prst="rect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Health Care Provider</a:t>
          </a:r>
        </a:p>
      </dsp:txBody>
      <dsp:txXfrm>
        <a:off x="5207816" y="1915341"/>
        <a:ext cx="2365833" cy="1419500"/>
      </dsp:txXfrm>
    </dsp:sp>
    <dsp:sp modelId="{1FB149AB-F105-4D01-BBC4-43BDDB559A21}">
      <dsp:nvSpPr>
        <dsp:cNvPr id="0" name=""/>
        <dsp:cNvSpPr/>
      </dsp:nvSpPr>
      <dsp:spPr>
        <a:xfrm>
          <a:off x="7810233" y="1915341"/>
          <a:ext cx="2365833" cy="1419500"/>
        </a:xfrm>
        <a:prstGeom prst="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Other Trusted Adult</a:t>
          </a:r>
        </a:p>
      </dsp:txBody>
      <dsp:txXfrm>
        <a:off x="7810233" y="1915341"/>
        <a:ext cx="2365833" cy="14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OWtPnjSopp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22E5-73E7-AA43-ACDE-9B308F2E94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Our Bodies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FB3AA-BC63-904F-91BC-B429EED45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Grade S.H.A.R.E.</a:t>
            </a:r>
          </a:p>
        </p:txBody>
      </p:sp>
    </p:spTree>
    <p:extLst>
      <p:ext uri="{BB962C8B-B14F-4D97-AF65-F5344CB8AC3E}">
        <p14:creationId xmlns:p14="http://schemas.microsoft.com/office/powerpoint/2010/main" val="331639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82193"/>
            <a:ext cx="10571998" cy="1335445"/>
          </a:xfrm>
        </p:spPr>
        <p:txBody>
          <a:bodyPr/>
          <a:lstStyle/>
          <a:p>
            <a:pPr algn="ctr"/>
            <a:r>
              <a:rPr lang="en-US" dirty="0"/>
              <a:t>Who else can you talk to…</a:t>
            </a:r>
            <a:br>
              <a:rPr lang="en-US" dirty="0"/>
            </a:br>
            <a:r>
              <a:rPr lang="en-US" dirty="0"/>
              <a:t>a trusted adult</a:t>
            </a:r>
          </a:p>
        </p:txBody>
      </p:sp>
      <p:pic>
        <p:nvPicPr>
          <p:cNvPr id="4" name="Content Placeholder 3" descr="Free Images : hollywood, film, cinema, board, clap, clapboard, clapper, equipment, filmstrip ..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77" y="2335516"/>
            <a:ext cx="5361616" cy="3636963"/>
          </a:xfrm>
        </p:spPr>
      </p:pic>
      <p:sp>
        <p:nvSpPr>
          <p:cNvPr id="5" name="TextBox 4"/>
          <p:cNvSpPr txBox="1"/>
          <p:nvPr/>
        </p:nvSpPr>
        <p:spPr>
          <a:xfrm>
            <a:off x="1078787" y="2989780"/>
            <a:ext cx="2311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Finding An Adult That You Can Trust</a:t>
            </a:r>
          </a:p>
        </p:txBody>
      </p:sp>
    </p:spTree>
    <p:extLst>
      <p:ext uri="{BB962C8B-B14F-4D97-AF65-F5344CB8AC3E}">
        <p14:creationId xmlns:p14="http://schemas.microsoft.com/office/powerpoint/2010/main" val="332235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Who can you talk to?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C1E9CB-9713-4396-9F2C-D3ECA029E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60840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it important to know the correct names of your body parts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68582"/>
          </a:xfrm>
        </p:spPr>
        <p:txBody>
          <a:bodyPr>
            <a:noAutofit/>
          </a:bodyPr>
          <a:lstStyle/>
          <a:p>
            <a:r>
              <a:rPr lang="en-US" sz="2800" dirty="0"/>
              <a:t>So you can explain to a trusted adult if something is wrong or not feeling right.</a:t>
            </a:r>
          </a:p>
        </p:txBody>
      </p:sp>
    </p:spTree>
    <p:extLst>
      <p:ext uri="{BB962C8B-B14F-4D97-AF65-F5344CB8AC3E}">
        <p14:creationId xmlns:p14="http://schemas.microsoft.com/office/powerpoint/2010/main" val="729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55D4-87A7-E54D-A26E-86556018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12734"/>
            <a:ext cx="10571998" cy="130490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Simon Says: Head, Shoulders, Knees and Toes…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08C7-B9EF-CA47-888C-96D355A39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We’re going to play a quick game of Simon Says</a:t>
            </a:r>
          </a:p>
          <a:p>
            <a:pPr lvl="1"/>
            <a:r>
              <a:rPr lang="en-US" sz="3000" dirty="0"/>
              <a:t>Stand up</a:t>
            </a:r>
          </a:p>
          <a:p>
            <a:pPr lvl="1"/>
            <a:r>
              <a:rPr lang="en-US" sz="3000" dirty="0"/>
              <a:t>When I say, Simons says point to____, point to the body part </a:t>
            </a:r>
          </a:p>
        </p:txBody>
      </p:sp>
    </p:spTree>
    <p:extLst>
      <p:ext uri="{BB962C8B-B14F-4D97-AF65-F5344CB8AC3E}">
        <p14:creationId xmlns:p14="http://schemas.microsoft.com/office/powerpoint/2010/main" val="28313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474" y="955493"/>
            <a:ext cx="3444211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Girls and people  with a vulva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Boys and people with a penis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735" y="643465"/>
            <a:ext cx="3825536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0811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9286" y="1963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Girls and people  with a vulva</a:t>
            </a:r>
          </a:p>
        </p:txBody>
      </p:sp>
      <p:pic>
        <p:nvPicPr>
          <p:cNvPr id="8" name="Picture 7" descr="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76" y="990600"/>
            <a:ext cx="6042025" cy="5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1514" y="1800225"/>
            <a:ext cx="3444211" cy="424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</a:rPr>
              <a:t>Girls and people  with a vulva</a:t>
            </a:r>
          </a:p>
        </p:txBody>
      </p:sp>
      <p:pic>
        <p:nvPicPr>
          <p:cNvPr id="2" name="Picture 1" descr="Female-without-labe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72" y="944880"/>
            <a:ext cx="6268062" cy="479506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1527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5943601"/>
            <a:ext cx="15557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458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Boys and people with a penis</a:t>
            </a:r>
          </a:p>
        </p:txBody>
      </p:sp>
      <p:pic>
        <p:nvPicPr>
          <p:cNvPr id="2" name="Picture 1" descr="Male-uncircumcise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6"/>
          <a:stretch/>
        </p:blipFill>
        <p:spPr>
          <a:xfrm>
            <a:off x="1581664" y="749300"/>
            <a:ext cx="9086335" cy="6070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2133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circumcised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133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intact/uncircumcised</a:t>
            </a:r>
          </a:p>
        </p:txBody>
      </p:sp>
    </p:spTree>
    <p:extLst>
      <p:ext uri="{BB962C8B-B14F-4D97-AF65-F5344CB8AC3E}">
        <p14:creationId xmlns:p14="http://schemas.microsoft.com/office/powerpoint/2010/main" val="6846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5943601"/>
            <a:ext cx="15557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381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Boys and people with a penis</a:t>
            </a:r>
          </a:p>
        </p:txBody>
      </p:sp>
      <p:pic>
        <p:nvPicPr>
          <p:cNvPr id="8" name="Picture 7" descr="Male-uncircumcised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9"/>
          <a:stretch/>
        </p:blipFill>
        <p:spPr>
          <a:xfrm>
            <a:off x="1556950" y="1041400"/>
            <a:ext cx="9111049" cy="5795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2133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circumcised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133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intact/uncircumcised</a:t>
            </a:r>
          </a:p>
        </p:txBody>
      </p:sp>
    </p:spTree>
    <p:extLst>
      <p:ext uri="{BB962C8B-B14F-4D97-AF65-F5344CB8AC3E}">
        <p14:creationId xmlns:p14="http://schemas.microsoft.com/office/powerpoint/2010/main" val="161313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19748-0529-C844-8BEB-FE779D44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you remember?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DB479-FFD4-2D44-81DA-992C6759C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256032"/>
            <a:ext cx="5365218" cy="6327648"/>
          </a:xfrm>
          <a:effectLst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Can you name a body part that most girls and people with vulvas have?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vagina, clitoris, vulva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Can you name a body part that most boys </a:t>
            </a:r>
            <a:r>
              <a:rPr lang="en-US" sz="2800"/>
              <a:t>and people </a:t>
            </a:r>
            <a:r>
              <a:rPr lang="en-US" sz="2800" dirty="0"/>
              <a:t>with a penis have?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penis, testicle, scrotum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Can you name a body part that both types of bodies have?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urethra, anus, nipples</a:t>
            </a:r>
          </a:p>
        </p:txBody>
      </p:sp>
    </p:spTree>
    <p:extLst>
      <p:ext uri="{BB962C8B-B14F-4D97-AF65-F5344CB8AC3E}">
        <p14:creationId xmlns:p14="http://schemas.microsoft.com/office/powerpoint/2010/main" val="41536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031" y="983163"/>
            <a:ext cx="4715839" cy="415391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All bodies have value </a:t>
            </a:r>
            <a:br>
              <a:rPr lang="en-US" sz="3200" dirty="0"/>
            </a:br>
            <a:r>
              <a:rPr lang="en-US" sz="3200" dirty="0"/>
              <a:t>and</a:t>
            </a:r>
            <a:br>
              <a:rPr lang="en-US" sz="3200" dirty="0"/>
            </a:br>
            <a:r>
              <a:rPr lang="en-US" sz="3200" dirty="0"/>
              <a:t>All bodies deserve care</a:t>
            </a: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36" y="983163"/>
            <a:ext cx="6503848" cy="48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65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f99d7b-1791-43da-8424-6ded5602a1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5BC944BB7FC4DAD0CCB0E3B1351AB" ma:contentTypeVersion="16" ma:contentTypeDescription="Create a new document." ma:contentTypeScope="" ma:versionID="434bf3c1d8b9663cf5a3629c9bcdcb89">
  <xsd:schema xmlns:xsd="http://www.w3.org/2001/XMLSchema" xmlns:xs="http://www.w3.org/2001/XMLSchema" xmlns:p="http://schemas.microsoft.com/office/2006/metadata/properties" xmlns:ns3="a146d6ac-b839-423d-8177-0f1146cec1d8" xmlns:ns4="23f99d7b-1791-43da-8424-6ded5602a1b9" targetNamespace="http://schemas.microsoft.com/office/2006/metadata/properties" ma:root="true" ma:fieldsID="4880d4dd9df28d65df0c0d1017613581" ns3:_="" ns4:_="">
    <xsd:import namespace="a146d6ac-b839-423d-8177-0f1146cec1d8"/>
    <xsd:import namespace="23f99d7b-1791-43da-8424-6ded5602a1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d6ac-b839-423d-8177-0f1146cec1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99d7b-1791-43da-8424-6ded5602a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EEAD8-2997-4D25-8105-8E14AC35D9F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23f99d7b-1791-43da-8424-6ded5602a1b9"/>
    <ds:schemaRef ds:uri="http://purl.org/dc/dcmitype/"/>
    <ds:schemaRef ds:uri="http://schemas.microsoft.com/office/infopath/2007/PartnerControls"/>
    <ds:schemaRef ds:uri="a146d6ac-b839-423d-8177-0f1146cec1d8"/>
  </ds:schemaRefs>
</ds:datastoreItem>
</file>

<file path=customXml/itemProps2.xml><?xml version="1.0" encoding="utf-8"?>
<ds:datastoreItem xmlns:ds="http://schemas.openxmlformats.org/officeDocument/2006/customXml" ds:itemID="{B633DFB0-BDD0-4EC4-AF2E-2F33B4F01C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F7205-DB7D-4558-BB69-1115D4DC6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6d6ac-b839-423d-8177-0f1146cec1d8"/>
    <ds:schemaRef ds:uri="23f99d7b-1791-43da-8424-6ded5602a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1473</TotalTime>
  <Words>248</Words>
  <Application>Microsoft Macintosh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2</vt:lpstr>
      <vt:lpstr>Quotable</vt:lpstr>
      <vt:lpstr>Understanding Our Bodies</vt:lpstr>
      <vt:lpstr>  Simon Says: Head, Shoulders, Knees and Toes…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remember? </vt:lpstr>
      <vt:lpstr>All bodies have value  and All bodies deserve care</vt:lpstr>
      <vt:lpstr>Who else can you talk to… a trusted adult</vt:lpstr>
      <vt:lpstr>Who can you talk to?</vt:lpstr>
      <vt:lpstr>Why is it important to know the correct names of your body parts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Bodies</dc:title>
  <dc:creator>Proctor, Rochelle</dc:creator>
  <cp:lastModifiedBy>Proctor, Rochelle</cp:lastModifiedBy>
  <cp:revision>13</cp:revision>
  <dcterms:created xsi:type="dcterms:W3CDTF">2021-10-21T16:49:57Z</dcterms:created>
  <dcterms:modified xsi:type="dcterms:W3CDTF">2024-01-27T16:51:09Z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0x010100B4C5BC944BB7FC4DAD0CCB0E3B1351AB</vt:lpwstr>
  </property>
</Properties>
</file>